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3" r:id="rId9"/>
    <p:sldId id="264" r:id="rId10"/>
    <p:sldId id="266" r:id="rId11"/>
    <p:sldId id="267" r:id="rId12"/>
    <p:sldId id="268" r:id="rId13"/>
    <p:sldId id="269" r:id="rId14"/>
    <p:sldId id="270" r:id="rId15"/>
    <p:sldId id="271" r:id="rId16"/>
    <p:sldId id="272" r:id="rId17"/>
    <p:sldId id="273" r:id="rId18"/>
    <p:sldId id="277" r:id="rId19"/>
    <p:sldId id="275" r:id="rId20"/>
    <p:sldId id="279" r:id="rId21"/>
    <p:sldId id="278" r:id="rId22"/>
    <p:sldId id="280" r:id="rId23"/>
    <p:sldId id="281" r:id="rId24"/>
    <p:sldId id="282" r:id="rId25"/>
    <p:sldId id="283" r:id="rId26"/>
    <p:sldId id="285"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2C4384E-5147-47F9-B670-7DB45B6F2A8F}" type="datetimeFigureOut">
              <a:rPr lang="nl-NL" smtClean="0"/>
              <a:t>12-12-2011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D41D06-5250-435B-81B6-A5CA57C12BE0}" type="slidenum">
              <a:rPr lang="nl-NL" smtClean="0"/>
              <a:t>‹nr.›</a:t>
            </a:fld>
            <a:endParaRPr lang="nl-NL"/>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nl-NL" smtClean="0"/>
              <a:t>Klik om de stijl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2C4384E-5147-47F9-B670-7DB45B6F2A8F}" type="datetimeFigureOut">
              <a:rPr lang="nl-NL" smtClean="0"/>
              <a:t>12-12-2011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2C4384E-5147-47F9-B670-7DB45B6F2A8F}" type="datetimeFigureOut">
              <a:rPr lang="nl-NL" smtClean="0"/>
              <a:t>12-12-2011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nl-NL" smtClean="0"/>
              <a:t>Klik om de stijl te bewerken</a:t>
            </a:r>
            <a:endParaRPr lang="en-US" dirty="0"/>
          </a:p>
        </p:txBody>
      </p:sp>
      <p:sp>
        <p:nvSpPr>
          <p:cNvPr id="4" name="Date Placeholder 3"/>
          <p:cNvSpPr>
            <a:spLocks noGrp="1"/>
          </p:cNvSpPr>
          <p:nvPr>
            <p:ph type="dt" sz="half" idx="10"/>
          </p:nvPr>
        </p:nvSpPr>
        <p:spPr/>
        <p:txBody>
          <a:bodyPr/>
          <a:lstStyle/>
          <a:p>
            <a:fld id="{D2C4384E-5147-47F9-B670-7DB45B6F2A8F}" type="datetimeFigureOut">
              <a:rPr lang="nl-NL" smtClean="0"/>
              <a:t>12-12-2011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D41D06-5250-435B-81B6-A5CA57C12BE0}" type="slidenum">
              <a:rPr lang="nl-NL" smtClean="0"/>
              <a:t>‹nr.›</a:t>
            </a:fld>
            <a:endParaRPr lang="nl-NL"/>
          </a:p>
        </p:txBody>
      </p:sp>
      <p:sp>
        <p:nvSpPr>
          <p:cNvPr id="8" name="Content Placeholder 7"/>
          <p:cNvSpPr>
            <a:spLocks noGrp="1"/>
          </p:cNvSpPr>
          <p:nvPr>
            <p:ph sz="quarter" idx="13"/>
          </p:nvPr>
        </p:nvSpPr>
        <p:spPr>
          <a:xfrm>
            <a:off x="609600" y="1600200"/>
            <a:ext cx="79248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2C4384E-5147-47F9-B670-7DB45B6F2A8F}" type="datetimeFigureOut">
              <a:rPr lang="nl-NL" smtClean="0"/>
              <a:t>12-12-2011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nl-NL" smtClean="0"/>
              <a:t>Klik om de stijl te bewerken</a:t>
            </a:r>
            <a:endParaRPr lang="en-US" dirty="0"/>
          </a:p>
        </p:txBody>
      </p:sp>
      <p:sp>
        <p:nvSpPr>
          <p:cNvPr id="5" name="Date Placeholder 4"/>
          <p:cNvSpPr>
            <a:spLocks noGrp="1"/>
          </p:cNvSpPr>
          <p:nvPr>
            <p:ph type="dt" sz="half" idx="10"/>
          </p:nvPr>
        </p:nvSpPr>
        <p:spPr/>
        <p:txBody>
          <a:bodyPr/>
          <a:lstStyle/>
          <a:p>
            <a:fld id="{D2C4384E-5147-47F9-B670-7DB45B6F2A8F}" type="datetimeFigureOut">
              <a:rPr lang="nl-NL" smtClean="0"/>
              <a:t>12-12-2011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D2C4384E-5147-47F9-B670-7DB45B6F2A8F}" type="datetimeFigureOut">
              <a:rPr lang="nl-NL" smtClean="0"/>
              <a:t>12-12-2011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2C4384E-5147-47F9-B670-7DB45B6F2A8F}" type="datetimeFigureOut">
              <a:rPr lang="nl-NL" smtClean="0"/>
              <a:t>12-12-2011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4384E-5147-47F9-B670-7DB45B6F2A8F}" type="datetimeFigureOut">
              <a:rPr lang="nl-NL" smtClean="0"/>
              <a:t>12-12-2011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2C4384E-5147-47F9-B670-7DB45B6F2A8F}" type="datetimeFigureOut">
              <a:rPr lang="nl-NL" smtClean="0"/>
              <a:t>12-12-2011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nl-NL" smtClean="0"/>
              <a:t>Klik om de stijl te bewerken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2C4384E-5147-47F9-B670-7DB45B6F2A8F}" type="datetimeFigureOut">
              <a:rPr lang="nl-NL" smtClean="0"/>
              <a:t>12-12-2011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D41D06-5250-435B-81B6-A5CA57C12BE0}"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nl-NL" smtClean="0"/>
              <a:t>Klik om de stijl te bewerken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2C4384E-5147-47F9-B670-7DB45B6F2A8F}" type="datetimeFigureOut">
              <a:rPr lang="nl-NL" smtClean="0"/>
              <a:t>12-12-2011</a:t>
            </a:fld>
            <a:endParaRPr lang="nl-NL"/>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nl-NL"/>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FD41D06-5250-435B-81B6-A5CA57C12BE0}"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a:p>
        </p:txBody>
      </p:sp>
      <p:sp>
        <p:nvSpPr>
          <p:cNvPr id="2" name="Titel 1"/>
          <p:cNvSpPr>
            <a:spLocks noGrp="1"/>
          </p:cNvSpPr>
          <p:nvPr>
            <p:ph type="ctrTitle"/>
          </p:nvPr>
        </p:nvSpPr>
        <p:spPr/>
        <p:txBody>
          <a:bodyPr/>
          <a:lstStyle/>
          <a:p>
            <a:r>
              <a:rPr lang="nl-NL" dirty="0" smtClean="0"/>
              <a:t>Onderhoud motoren</a:t>
            </a:r>
            <a:endParaRPr lang="nl-NL" dirty="0"/>
          </a:p>
        </p:txBody>
      </p:sp>
    </p:spTree>
    <p:extLst>
      <p:ext uri="{BB962C8B-B14F-4D97-AF65-F5344CB8AC3E}">
        <p14:creationId xmlns:p14="http://schemas.microsoft.com/office/powerpoint/2010/main" val="370859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Motor olie.</a:t>
            </a:r>
            <a:endParaRPr lang="nl-NL" dirty="0"/>
          </a:p>
        </p:txBody>
      </p:sp>
      <p:sp>
        <p:nvSpPr>
          <p:cNvPr id="3" name="Tijdelijke aanduiding voor inhoud 2"/>
          <p:cNvSpPr>
            <a:spLocks noGrp="1"/>
          </p:cNvSpPr>
          <p:nvPr>
            <p:ph sz="quarter" idx="13"/>
          </p:nvPr>
        </p:nvSpPr>
        <p:spPr/>
        <p:txBody>
          <a:bodyPr>
            <a:normAutofit/>
          </a:bodyPr>
          <a:lstStyle/>
          <a:p>
            <a:pPr marL="0" indent="0">
              <a:buNone/>
            </a:pPr>
            <a:r>
              <a:rPr lang="nl-NL" dirty="0" smtClean="0"/>
              <a:t> </a:t>
            </a:r>
          </a:p>
          <a:p>
            <a:pPr marL="0" indent="0">
              <a:buNone/>
            </a:pPr>
            <a:endParaRPr lang="nl-NL" dirty="0"/>
          </a:p>
          <a:p>
            <a:endParaRPr lang="nl-NL" dirty="0"/>
          </a:p>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556792"/>
            <a:ext cx="3371850" cy="412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4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 van motorolie</a:t>
            </a:r>
            <a:br>
              <a:rPr lang="nl-NL" dirty="0"/>
            </a:br>
            <a:endParaRPr lang="nl-NL" dirty="0"/>
          </a:p>
        </p:txBody>
      </p:sp>
      <p:sp>
        <p:nvSpPr>
          <p:cNvPr id="3" name="Tijdelijke aanduiding voor inhoud 2"/>
          <p:cNvSpPr>
            <a:spLocks noGrp="1"/>
          </p:cNvSpPr>
          <p:nvPr>
            <p:ph sz="quarter" idx="13"/>
          </p:nvPr>
        </p:nvSpPr>
        <p:spPr/>
        <p:txBody>
          <a:bodyPr/>
          <a:lstStyle/>
          <a:p>
            <a:r>
              <a:rPr lang="nl-NL" dirty="0" smtClean="0"/>
              <a:t>De </a:t>
            </a:r>
            <a:r>
              <a:rPr lang="nl-NL" dirty="0"/>
              <a:t>functies van motorolie zijn: </a:t>
            </a:r>
          </a:p>
          <a:p>
            <a:endParaRPr lang="nl-NL" dirty="0"/>
          </a:p>
          <a:p>
            <a:r>
              <a:rPr lang="nl-NL" dirty="0"/>
              <a:t>smering; </a:t>
            </a:r>
          </a:p>
          <a:p>
            <a:r>
              <a:rPr lang="nl-NL" dirty="0"/>
              <a:t>afdichting; </a:t>
            </a:r>
          </a:p>
          <a:p>
            <a:r>
              <a:rPr lang="nl-NL" dirty="0"/>
              <a:t>koeling; </a:t>
            </a:r>
          </a:p>
          <a:p>
            <a:r>
              <a:rPr lang="nl-NL" dirty="0"/>
              <a:t>geluidsdemping; </a:t>
            </a:r>
          </a:p>
          <a:p>
            <a:r>
              <a:rPr lang="nl-NL" dirty="0"/>
              <a:t>reiniging. </a:t>
            </a:r>
          </a:p>
          <a:p>
            <a:endParaRPr lang="nl-NL" dirty="0"/>
          </a:p>
          <a:p>
            <a:endParaRPr lang="nl-NL" dirty="0"/>
          </a:p>
        </p:txBody>
      </p:sp>
    </p:spTree>
    <p:extLst>
      <p:ext uri="{BB962C8B-B14F-4D97-AF65-F5344CB8AC3E}">
        <p14:creationId xmlns:p14="http://schemas.microsoft.com/office/powerpoint/2010/main" val="355512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Controle en onderhoud.</a:t>
            </a:r>
            <a:endParaRPr lang="nl-NL" dirty="0"/>
          </a:p>
        </p:txBody>
      </p:sp>
      <p:sp>
        <p:nvSpPr>
          <p:cNvPr id="3" name="Tijdelijke aanduiding voor inhoud 2"/>
          <p:cNvSpPr>
            <a:spLocks noGrp="1"/>
          </p:cNvSpPr>
          <p:nvPr>
            <p:ph sz="quarter" idx="13"/>
          </p:nvPr>
        </p:nvSpPr>
        <p:spPr/>
        <p:txBody>
          <a:bodyPr/>
          <a:lstStyle/>
          <a:p>
            <a:r>
              <a:rPr lang="nl-NL" dirty="0"/>
              <a:t>Controle motoroliepijl.</a:t>
            </a:r>
          </a:p>
          <a:p>
            <a:r>
              <a:rPr lang="nl-NL" dirty="0"/>
              <a:t>Motorolie filter.</a:t>
            </a:r>
          </a:p>
          <a:p>
            <a:r>
              <a:rPr lang="nl-NL" dirty="0"/>
              <a:t>Vervangen motorolie.</a:t>
            </a:r>
          </a:p>
          <a:p>
            <a:endParaRPr lang="nl-NL" dirty="0"/>
          </a:p>
        </p:txBody>
      </p:sp>
    </p:spTree>
    <p:extLst>
      <p:ext uri="{BB962C8B-B14F-4D97-AF65-F5344CB8AC3E}">
        <p14:creationId xmlns:p14="http://schemas.microsoft.com/office/powerpoint/2010/main" val="3141679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Controle motoroliepijl</a:t>
            </a:r>
            <a:endParaRPr lang="nl-NL" dirty="0"/>
          </a:p>
        </p:txBody>
      </p:sp>
      <p:sp>
        <p:nvSpPr>
          <p:cNvPr id="3" name="Tijdelijke aanduiding voor inhoud 2"/>
          <p:cNvSpPr>
            <a:spLocks noGrp="1"/>
          </p:cNvSpPr>
          <p:nvPr>
            <p:ph sz="quarter" idx="13"/>
          </p:nvPr>
        </p:nvSpPr>
        <p:spPr/>
        <p:txBody>
          <a:bodyPr/>
          <a:lstStyle/>
          <a:p>
            <a:r>
              <a:rPr lang="nl-NL" dirty="0" smtClean="0"/>
              <a:t>Niet te weinig, maar ook zeker niet teveel!</a:t>
            </a:r>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505075"/>
            <a:ext cx="259696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505074"/>
            <a:ext cx="3888432"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35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Motoroliefilter.</a:t>
            </a:r>
            <a:endParaRPr lang="nl-NL" dirty="0"/>
          </a:p>
        </p:txBody>
      </p:sp>
      <p:sp>
        <p:nvSpPr>
          <p:cNvPr id="3" name="Tijdelijke aanduiding voor inhoud 2"/>
          <p:cNvSpPr>
            <a:spLocks noGrp="1"/>
          </p:cNvSpPr>
          <p:nvPr>
            <p:ph sz="quarter" idx="13"/>
          </p:nvPr>
        </p:nvSpPr>
        <p:spPr/>
        <p:txBody>
          <a:bodyPr/>
          <a:lstStyle/>
          <a:p>
            <a:r>
              <a:rPr lang="nl-NL" dirty="0" smtClean="0"/>
              <a:t>Om de x-aantal draaiuren vervangen.</a:t>
            </a:r>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30963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54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Vervangen motorolie.</a:t>
            </a:r>
            <a:endParaRPr lang="nl-NL" dirty="0"/>
          </a:p>
        </p:txBody>
      </p:sp>
      <p:sp>
        <p:nvSpPr>
          <p:cNvPr id="3" name="Tijdelijke aanduiding voor inhoud 2"/>
          <p:cNvSpPr>
            <a:spLocks noGrp="1"/>
          </p:cNvSpPr>
          <p:nvPr>
            <p:ph sz="quarter" idx="13"/>
          </p:nvPr>
        </p:nvSpPr>
        <p:spPr/>
        <p:txBody>
          <a:bodyPr/>
          <a:lstStyle/>
          <a:p>
            <a:r>
              <a:rPr lang="nl-NL" dirty="0"/>
              <a:t>Om de x-aantal draaiuren vervangen.</a:t>
            </a:r>
          </a:p>
          <a:p>
            <a:r>
              <a:rPr lang="nl-NL" dirty="0" smtClean="0"/>
              <a:t>Vervang de koperring van de aftapplug ook! </a:t>
            </a:r>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420888"/>
            <a:ext cx="33123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156" y="2667000"/>
            <a:ext cx="178515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18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Koeling.</a:t>
            </a:r>
            <a:endParaRPr lang="nl-NL" dirty="0"/>
          </a:p>
        </p:txBody>
      </p:sp>
      <p:sp>
        <p:nvSpPr>
          <p:cNvPr id="3" name="Tijdelijke aanduiding voor inhoud 2"/>
          <p:cNvSpPr>
            <a:spLocks noGrp="1"/>
          </p:cNvSpPr>
          <p:nvPr>
            <p:ph sz="quarter" idx="13"/>
          </p:nvPr>
        </p:nvSpPr>
        <p:spPr/>
        <p:txBody>
          <a:bodyPr>
            <a:normAutofit fontScale="92500" lnSpcReduction="10000"/>
          </a:bodyPr>
          <a:lstStyle/>
          <a:p>
            <a:r>
              <a:rPr lang="nl-NL" dirty="0"/>
              <a:t>Bij verbranding van brandstof in een motor komt warmte vrij. Ook de bewegingen van motoronderdelen produceren warmte. Een teveel aan warmte is schadelijk voor de motor. Daarom heeft een motor voortdurend koeling nodig. </a:t>
            </a:r>
          </a:p>
          <a:p>
            <a:r>
              <a:rPr lang="nl-NL" dirty="0"/>
              <a:t>Bedrijfstemperatuur</a:t>
            </a:r>
          </a:p>
          <a:p>
            <a:r>
              <a:rPr lang="nl-NL" dirty="0"/>
              <a:t>Om een motor goed te laten functioneren moet de temperatuur op een vaste waarde blijven. Deze waarde is de bedrijfstemperatuur. </a:t>
            </a:r>
          </a:p>
          <a:p>
            <a:r>
              <a:rPr lang="nl-NL" dirty="0"/>
              <a:t>Motoren kunnen gekoeld worden met vloeistof of met lucht. Beide manieren hebben hun eigen ideale bedrijfstemperatuur. De waarden hiervan zijn als volgt: </a:t>
            </a:r>
          </a:p>
          <a:p>
            <a:r>
              <a:rPr lang="nl-NL" dirty="0"/>
              <a:t>1.	vloeistofgekoelde motor: 80 - 85°C; </a:t>
            </a:r>
          </a:p>
          <a:p>
            <a:r>
              <a:rPr lang="nl-NL" dirty="0"/>
              <a:t>2.	luchtgekoelde motor: 110 - 120°C. </a:t>
            </a:r>
          </a:p>
          <a:p>
            <a:endParaRPr lang="nl-NL" dirty="0"/>
          </a:p>
          <a:p>
            <a:r>
              <a:rPr lang="nl-NL" dirty="0"/>
              <a:t>Bij een vloeistofgekoelde motor wordt de temperatuur gemeten in de koelmantel rondom de cilinderkop. Bij een luchtgekoelde motor wordt de temperatuur van de luchtstroom gemeten die langs de cilinders en koppen stroomt. </a:t>
            </a:r>
          </a:p>
          <a:p>
            <a:pPr marL="0" indent="0">
              <a:buNone/>
            </a:pPr>
            <a:endParaRPr lang="nl-NL" dirty="0"/>
          </a:p>
        </p:txBody>
      </p:sp>
    </p:spTree>
    <p:extLst>
      <p:ext uri="{BB962C8B-B14F-4D97-AF65-F5344CB8AC3E}">
        <p14:creationId xmlns:p14="http://schemas.microsoft.com/office/powerpoint/2010/main" val="2503305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Niet-geforceerde koeling</a:t>
            </a:r>
            <a:br>
              <a:rPr lang="nl-NL" dirty="0"/>
            </a:br>
            <a:endParaRPr lang="nl-NL" dirty="0"/>
          </a:p>
        </p:txBody>
      </p:sp>
      <p:sp>
        <p:nvSpPr>
          <p:cNvPr id="3" name="Tijdelijke aanduiding voor inhoud 2"/>
          <p:cNvSpPr>
            <a:spLocks noGrp="1"/>
          </p:cNvSpPr>
          <p:nvPr>
            <p:ph sz="quarter" idx="13"/>
          </p:nvPr>
        </p:nvSpPr>
        <p:spPr/>
        <p:txBody>
          <a:bodyPr/>
          <a:lstStyle/>
          <a:p>
            <a:r>
              <a:rPr lang="nl-NL" dirty="0" smtClean="0"/>
              <a:t>Niet-geforceerde </a:t>
            </a:r>
            <a:r>
              <a:rPr lang="nl-NL" dirty="0"/>
              <a:t>koeling wil zeggen dat de koeling van een motor op natuurlijke wijze plaats vindt. De drie vormen van niet-geforceerde koeling zijn: </a:t>
            </a:r>
          </a:p>
          <a:p>
            <a:r>
              <a:rPr lang="nl-NL" dirty="0"/>
              <a:t>1.	</a:t>
            </a:r>
            <a:r>
              <a:rPr lang="nl-NL" dirty="0" smtClean="0"/>
              <a:t>verdampingskoeling. </a:t>
            </a:r>
            <a:endParaRPr lang="nl-NL" dirty="0"/>
          </a:p>
          <a:p>
            <a:r>
              <a:rPr lang="nl-NL" dirty="0"/>
              <a:t>2.	</a:t>
            </a:r>
            <a:r>
              <a:rPr lang="nl-NL" dirty="0" smtClean="0"/>
              <a:t>thermosyfonkoeling</a:t>
            </a:r>
            <a:r>
              <a:rPr lang="nl-NL" dirty="0"/>
              <a:t>.</a:t>
            </a:r>
          </a:p>
          <a:p>
            <a:r>
              <a:rPr lang="nl-NL" dirty="0"/>
              <a:t>3.	rijwindkoeling. </a:t>
            </a:r>
          </a:p>
          <a:p>
            <a:endParaRPr lang="nl-NL" dirty="0"/>
          </a:p>
        </p:txBody>
      </p:sp>
    </p:spTree>
    <p:extLst>
      <p:ext uri="{BB962C8B-B14F-4D97-AF65-F5344CB8AC3E}">
        <p14:creationId xmlns:p14="http://schemas.microsoft.com/office/powerpoint/2010/main" val="325761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verdampingskoeling</a:t>
            </a:r>
          </a:p>
        </p:txBody>
      </p:sp>
      <p:sp>
        <p:nvSpPr>
          <p:cNvPr id="3" name="Tijdelijke aanduiding voor inhoud 2"/>
          <p:cNvSpPr>
            <a:spLocks noGrp="1"/>
          </p:cNvSpPr>
          <p:nvPr>
            <p:ph sz="quarter" idx="13"/>
          </p:nvPr>
        </p:nvSpPr>
        <p:spPr/>
        <p:txBody>
          <a:bodyPr/>
          <a:lstStyle/>
          <a:p>
            <a:endParaRPr lang="nl-N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628800"/>
            <a:ext cx="4714875" cy="37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73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Thermosyfonkoeling.</a:t>
            </a:r>
            <a:endParaRPr lang="nl-NL" dirty="0"/>
          </a:p>
        </p:txBody>
      </p:sp>
      <p:sp>
        <p:nvSpPr>
          <p:cNvPr id="3" name="Tijdelijke aanduiding voor inhoud 2"/>
          <p:cNvSpPr>
            <a:spLocks noGrp="1"/>
          </p:cNvSpPr>
          <p:nvPr>
            <p:ph sz="quarter" idx="13"/>
          </p:nvPr>
        </p:nvSpPr>
        <p:spPr/>
        <p:txBody>
          <a:bodyPr/>
          <a:lstStyle/>
          <a:p>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628800"/>
            <a:ext cx="489654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528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blok+h controle.</a:t>
            </a:r>
            <a:endParaRPr lang="nl-NL" sz="4000" dirty="0"/>
          </a:p>
        </p:txBody>
      </p:sp>
      <p:sp>
        <p:nvSpPr>
          <p:cNvPr id="3" name="Tijdelijke aanduiding voor inhoud 2"/>
          <p:cNvSpPr>
            <a:spLocks noGrp="1"/>
          </p:cNvSpPr>
          <p:nvPr>
            <p:ph sz="quarter" idx="13"/>
          </p:nvPr>
        </p:nvSpPr>
        <p:spPr/>
        <p:txBody>
          <a:bodyPr/>
          <a:lstStyle/>
          <a:p>
            <a:r>
              <a:rPr lang="nl-NL" dirty="0" smtClean="0"/>
              <a:t>Brandstof</a:t>
            </a:r>
          </a:p>
          <a:p>
            <a:r>
              <a:rPr lang="nl-NL" dirty="0" smtClean="0"/>
              <a:t>Luchtfilter</a:t>
            </a:r>
          </a:p>
          <a:p>
            <a:r>
              <a:rPr lang="nl-NL" dirty="0" smtClean="0"/>
              <a:t>Olie</a:t>
            </a:r>
          </a:p>
          <a:p>
            <a:r>
              <a:rPr lang="nl-NL" dirty="0" smtClean="0"/>
              <a:t>Koeling</a:t>
            </a:r>
          </a:p>
          <a:p>
            <a:r>
              <a:rPr lang="nl-NL" dirty="0" smtClean="0"/>
              <a:t>Hydrauliek</a:t>
            </a:r>
            <a:endParaRPr lang="nl-NL" dirty="0"/>
          </a:p>
        </p:txBody>
      </p:sp>
    </p:spTree>
    <p:extLst>
      <p:ext uri="{BB962C8B-B14F-4D97-AF65-F5344CB8AC3E}">
        <p14:creationId xmlns:p14="http://schemas.microsoft.com/office/powerpoint/2010/main" val="20511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Rijwind koeling.</a:t>
            </a:r>
          </a:p>
        </p:txBody>
      </p:sp>
      <p:pic>
        <p:nvPicPr>
          <p:cNvPr id="1536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360040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946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Geforceerde koeling</a:t>
            </a:r>
          </a:p>
        </p:txBody>
      </p:sp>
      <p:sp>
        <p:nvSpPr>
          <p:cNvPr id="3" name="Tijdelijke aanduiding voor inhoud 2"/>
          <p:cNvSpPr>
            <a:spLocks noGrp="1"/>
          </p:cNvSpPr>
          <p:nvPr>
            <p:ph sz="quarter" idx="13"/>
          </p:nvPr>
        </p:nvSpPr>
        <p:spPr/>
        <p:txBody>
          <a:bodyPr/>
          <a:lstStyle/>
          <a:p>
            <a:r>
              <a:rPr lang="nl-NL" dirty="0" smtClean="0"/>
              <a:t>Ook </a:t>
            </a:r>
            <a:r>
              <a:rPr lang="nl-NL" dirty="0"/>
              <a:t>bij geforceerde koeling maak je onderscheid tussen koeling door lucht en koeling </a:t>
            </a:r>
            <a:r>
              <a:rPr lang="nl-NL" dirty="0" smtClean="0"/>
              <a:t>     door </a:t>
            </a:r>
            <a:r>
              <a:rPr lang="nl-NL" dirty="0"/>
              <a:t>vloeistof.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76872"/>
            <a:ext cx="6768752" cy="340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794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Hydrauliek.</a:t>
            </a:r>
            <a:endParaRPr lang="nl-NL" dirty="0"/>
          </a:p>
        </p:txBody>
      </p:sp>
      <p:sp>
        <p:nvSpPr>
          <p:cNvPr id="3" name="Tijdelijke aanduiding voor inhoud 2"/>
          <p:cNvSpPr>
            <a:spLocks noGrp="1"/>
          </p:cNvSpPr>
          <p:nvPr>
            <p:ph sz="quarter" idx="13"/>
          </p:nvPr>
        </p:nvSpPr>
        <p:spPr/>
        <p:txBody>
          <a:bodyPr/>
          <a:lstStyle/>
          <a:p>
            <a:r>
              <a:rPr lang="nl-NL" dirty="0" smtClean="0"/>
              <a:t>Onmisbaar in veel machines.</a:t>
            </a:r>
          </a:p>
          <a:p>
            <a:endParaRPr lang="nl-NL"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204864"/>
            <a:ext cx="3024335"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7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Hydrauliek peilstok.</a:t>
            </a:r>
            <a:endParaRPr lang="nl-NL" dirty="0"/>
          </a:p>
        </p:txBody>
      </p:sp>
      <p:sp>
        <p:nvSpPr>
          <p:cNvPr id="3" name="Tijdelijke aanduiding voor inhoud 2"/>
          <p:cNvSpPr>
            <a:spLocks noGrp="1"/>
          </p:cNvSpPr>
          <p:nvPr>
            <p:ph sz="quarter" idx="13"/>
          </p:nvPr>
        </p:nvSpPr>
        <p:spPr/>
        <p:txBody>
          <a:bodyPr/>
          <a:lstStyle/>
          <a:p>
            <a:r>
              <a:rPr lang="nl-NL" dirty="0" smtClean="0"/>
              <a:t>Peilstok bevind zich meestal op de achter brug. </a:t>
            </a:r>
            <a:endParaRPr lang="nl-N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2505074"/>
            <a:ext cx="3177704" cy="229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23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Doorsmeren</a:t>
            </a:r>
            <a:endParaRPr lang="nl-NL" dirty="0"/>
          </a:p>
        </p:txBody>
      </p:sp>
      <p:sp>
        <p:nvSpPr>
          <p:cNvPr id="3" name="Tijdelijke aanduiding voor inhoud 2"/>
          <p:cNvSpPr>
            <a:spLocks noGrp="1"/>
          </p:cNvSpPr>
          <p:nvPr>
            <p:ph sz="quarter" idx="13"/>
          </p:nvPr>
        </p:nvSpPr>
        <p:spPr/>
        <p:txBody>
          <a:bodyPr/>
          <a:lstStyle/>
          <a:p>
            <a:r>
              <a:rPr lang="nl-NL" dirty="0" smtClean="0"/>
              <a:t>Regelmatig alle smeerpunten van de machine doorsmeren.</a:t>
            </a:r>
            <a:endParaRPr lang="nl-NL"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505074"/>
            <a:ext cx="2664296" cy="30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524124"/>
            <a:ext cx="2520279" cy="227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144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Bandenspanning.</a:t>
            </a:r>
            <a:endParaRPr lang="nl-NL" dirty="0"/>
          </a:p>
        </p:txBody>
      </p:sp>
      <p:sp>
        <p:nvSpPr>
          <p:cNvPr id="3" name="Tijdelijke aanduiding voor inhoud 2"/>
          <p:cNvSpPr>
            <a:spLocks noGrp="1"/>
          </p:cNvSpPr>
          <p:nvPr>
            <p:ph sz="quarter" idx="13"/>
          </p:nvPr>
        </p:nvSpPr>
        <p:spPr/>
        <p:txBody>
          <a:bodyPr/>
          <a:lstStyle/>
          <a:p>
            <a:r>
              <a:rPr lang="nl-NL" dirty="0" smtClean="0"/>
              <a:t>De juiste bandenspanning voor de juiste werkzaamheden!</a:t>
            </a:r>
            <a:endParaRPr lang="nl-NL"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543174"/>
            <a:ext cx="2409515" cy="261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543175"/>
            <a:ext cx="3888432" cy="26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904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F60 één van de grootste rijdende machines ter wereld!</a:t>
            </a:r>
            <a:endParaRPr lang="nl-NL" dirty="0"/>
          </a:p>
        </p:txBody>
      </p:sp>
      <p:sp>
        <p:nvSpPr>
          <p:cNvPr id="3" name="Tijdelijke aanduiding voor inhoud 2"/>
          <p:cNvSpPr>
            <a:spLocks noGrp="1"/>
          </p:cNvSpPr>
          <p:nvPr>
            <p:ph sz="quarter" idx="13"/>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28800"/>
            <a:ext cx="792321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35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Brandstof</a:t>
            </a:r>
            <a:endParaRPr lang="nl-NL" dirty="0"/>
          </a:p>
        </p:txBody>
      </p:sp>
      <p:sp>
        <p:nvSpPr>
          <p:cNvPr id="3" name="Tijdelijke aanduiding voor inhoud 2"/>
          <p:cNvSpPr>
            <a:spLocks noGrp="1"/>
          </p:cNvSpPr>
          <p:nvPr>
            <p:ph sz="quarter" idx="13"/>
          </p:nvPr>
        </p:nvSpPr>
        <p:spPr/>
        <p:txBody>
          <a:bodyPr/>
          <a:lstStyle/>
          <a:p>
            <a:r>
              <a:rPr lang="nl-NL" dirty="0"/>
              <a:t>Controleer het brandstof niveau in de tank.</a:t>
            </a:r>
          </a:p>
          <a:p>
            <a:r>
              <a:rPr lang="nl-NL" dirty="0"/>
              <a:t>Dit doe je </a:t>
            </a:r>
            <a:r>
              <a:rPr lang="nl-NL" dirty="0" smtClean="0"/>
              <a:t>door </a:t>
            </a:r>
            <a:r>
              <a:rPr lang="nl-NL" dirty="0"/>
              <a:t>op de meter te kijken, deze kan bij oudere trekkers erg onnauwkeurig zijn of helemaal niet werken.</a:t>
            </a:r>
          </a:p>
          <a:p>
            <a:r>
              <a:rPr lang="nl-NL" dirty="0" smtClean="0"/>
              <a:t>Dus je </a:t>
            </a:r>
            <a:r>
              <a:rPr lang="nl-NL" dirty="0"/>
              <a:t>controleert </a:t>
            </a:r>
            <a:r>
              <a:rPr lang="nl-NL" dirty="0" smtClean="0"/>
              <a:t>ook simpel </a:t>
            </a:r>
            <a:r>
              <a:rPr lang="nl-NL" dirty="0"/>
              <a:t>door de dop van de tank te draaien en te kijken.</a:t>
            </a:r>
          </a:p>
          <a:p>
            <a:endParaRPr lang="nl-NL" dirty="0"/>
          </a:p>
          <a:p>
            <a:endParaRPr lang="nl-NL" dirty="0"/>
          </a:p>
        </p:txBody>
      </p:sp>
    </p:spTree>
    <p:extLst>
      <p:ext uri="{BB962C8B-B14F-4D97-AF65-F5344CB8AC3E}">
        <p14:creationId xmlns:p14="http://schemas.microsoft.com/office/powerpoint/2010/main" val="4007424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Luchtfilter</a:t>
            </a:r>
            <a:endParaRPr lang="nl-NL" dirty="0"/>
          </a:p>
        </p:txBody>
      </p:sp>
      <p:sp>
        <p:nvSpPr>
          <p:cNvPr id="3" name="Tijdelijke aanduiding voor inhoud 2"/>
          <p:cNvSpPr>
            <a:spLocks noGrp="1"/>
          </p:cNvSpPr>
          <p:nvPr>
            <p:ph sz="quarter" idx="13"/>
          </p:nvPr>
        </p:nvSpPr>
        <p:spPr/>
        <p:txBody>
          <a:bodyPr/>
          <a:lstStyle/>
          <a:p>
            <a:r>
              <a:rPr lang="nl-NL" dirty="0" smtClean="0"/>
              <a:t>Voor filter</a:t>
            </a:r>
          </a:p>
          <a:p>
            <a:r>
              <a:rPr lang="nl-NL" dirty="0" smtClean="0"/>
              <a:t>Droog filter</a:t>
            </a:r>
          </a:p>
          <a:p>
            <a:r>
              <a:rPr lang="nl-NL" dirty="0" smtClean="0"/>
              <a:t>Oliebad filter</a:t>
            </a:r>
            <a:endParaRPr lang="nl-NL" dirty="0"/>
          </a:p>
        </p:txBody>
      </p:sp>
    </p:spTree>
    <p:extLst>
      <p:ext uri="{BB962C8B-B14F-4D97-AF65-F5344CB8AC3E}">
        <p14:creationId xmlns:p14="http://schemas.microsoft.com/office/powerpoint/2010/main" val="369729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Voorfilter</a:t>
            </a:r>
            <a:endParaRPr lang="nl-NL" dirty="0"/>
          </a:p>
        </p:txBody>
      </p:sp>
      <p:sp>
        <p:nvSpPr>
          <p:cNvPr id="3" name="Tijdelijke aanduiding voor inhoud 2"/>
          <p:cNvSpPr>
            <a:spLocks noGrp="1"/>
          </p:cNvSpPr>
          <p:nvPr>
            <p:ph sz="quarter" idx="13"/>
          </p:nvPr>
        </p:nvSpPr>
        <p:spPr/>
        <p:txBody>
          <a:bodyPr/>
          <a:lstStyle/>
          <a:p>
            <a:r>
              <a:rPr lang="nl-NL" dirty="0" smtClean="0"/>
              <a:t>Ook wel cycloonfilter genoemd.</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238375"/>
            <a:ext cx="2359508"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238375"/>
            <a:ext cx="2808312"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20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Droogfilter</a:t>
            </a:r>
            <a:endParaRPr lang="nl-NL" dirty="0"/>
          </a:p>
        </p:txBody>
      </p:sp>
      <p:sp>
        <p:nvSpPr>
          <p:cNvPr id="3" name="Tijdelijke aanduiding voor inhoud 2"/>
          <p:cNvSpPr>
            <a:spLocks noGrp="1"/>
          </p:cNvSpPr>
          <p:nvPr>
            <p:ph sz="quarter" idx="13"/>
          </p:nvPr>
        </p:nvSpPr>
        <p:spPr/>
        <p:txBody>
          <a:bodyPr/>
          <a:lstStyle/>
          <a:p>
            <a:r>
              <a:rPr lang="nl-NL" dirty="0" smtClean="0"/>
              <a:t>Vaak een binnen en een buiten filter, het binnen filter word ook wel veiligheid filter genoemd en is vrij van onderhoud.</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2204864"/>
            <a:ext cx="2736304" cy="364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204864"/>
            <a:ext cx="1419225" cy="188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204864"/>
            <a:ext cx="1584175" cy="188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123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Droogfilter werking.</a:t>
            </a:r>
            <a:endParaRPr lang="nl-NL" dirty="0"/>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933384" y="1600200"/>
            <a:ext cx="327723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83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Oliebadfilter</a:t>
            </a:r>
            <a:endParaRPr lang="nl-NL" dirty="0"/>
          </a:p>
        </p:txBody>
      </p:sp>
      <p:sp>
        <p:nvSpPr>
          <p:cNvPr id="4" name="Tijdelijke aanduiding voor inhoud 3"/>
          <p:cNvSpPr>
            <a:spLocks noGrp="1"/>
          </p:cNvSpPr>
          <p:nvPr>
            <p:ph sz="quarter" idx="13"/>
          </p:nvPr>
        </p:nvSpPr>
        <p:spPr/>
        <p:txBody>
          <a:bodyPr/>
          <a:lstStyle/>
          <a:p>
            <a:r>
              <a:rPr lang="nl-NL" dirty="0" smtClean="0"/>
              <a:t>Onder optimale omstandigheden kan 98% van de lucht gereinigd worden.</a:t>
            </a:r>
          </a:p>
          <a:p>
            <a:r>
              <a:rPr lang="nl-NL" dirty="0" smtClean="0"/>
              <a:t>Bij stationair toerental is dit niet hoger dan 95%, waardoor hij onder ongunstige omstandigheden 10 tot 50 maal meer stof doorlaat dan een droog filter.</a:t>
            </a:r>
            <a:endParaRPr lang="nl-NL"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2636912"/>
            <a:ext cx="280511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94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Oliebadfilter werking</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348880"/>
            <a:ext cx="46085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inhoud 3"/>
          <p:cNvSpPr>
            <a:spLocks noGrp="1"/>
          </p:cNvSpPr>
          <p:nvPr>
            <p:ph sz="quarter" idx="13"/>
          </p:nvPr>
        </p:nvSpPr>
        <p:spPr/>
        <p:txBody>
          <a:bodyPr/>
          <a:lstStyle/>
          <a:p>
            <a:r>
              <a:rPr lang="nl-NL" dirty="0" smtClean="0"/>
              <a:t>Onderhoud: Olie verversen!</a:t>
            </a:r>
            <a:endParaRPr lang="nl-NL" dirty="0"/>
          </a:p>
        </p:txBody>
      </p:sp>
    </p:spTree>
    <p:extLst>
      <p:ext uri="{BB962C8B-B14F-4D97-AF65-F5344CB8AC3E}">
        <p14:creationId xmlns:p14="http://schemas.microsoft.com/office/powerpoint/2010/main" val="296132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165</TotalTime>
  <Words>408</Words>
  <Application>Microsoft Office PowerPoint</Application>
  <PresentationFormat>Diavoorstelling (4:3)</PresentationFormat>
  <Paragraphs>75</Paragraphs>
  <Slides>26</Slides>
  <Notes>0</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Horizon</vt:lpstr>
      <vt:lpstr>Onderhoud motoren</vt:lpstr>
      <vt:lpstr>blok+h controle.</vt:lpstr>
      <vt:lpstr>Brandstof</vt:lpstr>
      <vt:lpstr>Luchtfilter</vt:lpstr>
      <vt:lpstr>Voorfilter</vt:lpstr>
      <vt:lpstr>Droogfilter</vt:lpstr>
      <vt:lpstr>Droogfilter werking.</vt:lpstr>
      <vt:lpstr>Oliebadfilter</vt:lpstr>
      <vt:lpstr>Oliebadfilter werking</vt:lpstr>
      <vt:lpstr>Motor olie.</vt:lpstr>
      <vt:lpstr>Functies van motorolie </vt:lpstr>
      <vt:lpstr>Controle en onderhoud.</vt:lpstr>
      <vt:lpstr>Controle motoroliepijl</vt:lpstr>
      <vt:lpstr>Motoroliefilter.</vt:lpstr>
      <vt:lpstr>Vervangen motorolie.</vt:lpstr>
      <vt:lpstr>Koeling.</vt:lpstr>
      <vt:lpstr>Niet-geforceerde koeling </vt:lpstr>
      <vt:lpstr>verdampingskoeling</vt:lpstr>
      <vt:lpstr>Thermosyfonkoeling.</vt:lpstr>
      <vt:lpstr>Rijwind koeling.</vt:lpstr>
      <vt:lpstr>Geforceerde koeling</vt:lpstr>
      <vt:lpstr>Hydrauliek.</vt:lpstr>
      <vt:lpstr>Hydrauliek peilstok.</vt:lpstr>
      <vt:lpstr>Doorsmeren</vt:lpstr>
      <vt:lpstr>Bandenspanning.</vt:lpstr>
      <vt:lpstr>F60 één van de grootste rijdende machines ter wereld!</vt:lpstr>
    </vt:vector>
  </TitlesOfParts>
  <Company>Helicon Opleidingen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Onderhoud motoren</dc:title>
  <dc:creator>Laurens Grit</dc:creator>
  <cp:lastModifiedBy>Laurens Grit</cp:lastModifiedBy>
  <cp:revision>14</cp:revision>
  <dcterms:created xsi:type="dcterms:W3CDTF">2011-12-09T11:46:45Z</dcterms:created>
  <dcterms:modified xsi:type="dcterms:W3CDTF">2011-12-12T08:40:19Z</dcterms:modified>
</cp:coreProperties>
</file>